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sldIdLst>
    <p:sldId id="256" r:id="rId2"/>
  </p:sldIdLst>
  <p:sldSz cx="8280400" cy="18072100"/>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45" d="100"/>
          <a:sy n="45" d="100"/>
        </p:scale>
        <p:origin x="17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B1D41-0677-468B-943A-4532AE4F13B5}" type="datetimeFigureOut">
              <a:rPr lang="en-GB" smtClean="0"/>
              <a:t>24/03/2021</a:t>
            </a:fld>
            <a:endParaRPr lang="en-GB" dirty="0"/>
          </a:p>
        </p:txBody>
      </p:sp>
      <p:sp>
        <p:nvSpPr>
          <p:cNvPr id="4" name="Slide Image Placeholder 3"/>
          <p:cNvSpPr>
            <a:spLocks noGrp="1" noRot="1" noChangeAspect="1"/>
          </p:cNvSpPr>
          <p:nvPr>
            <p:ph type="sldImg" idx="2"/>
          </p:nvPr>
        </p:nvSpPr>
        <p:spPr>
          <a:xfrm>
            <a:off x="2722563" y="1143000"/>
            <a:ext cx="141287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B9D819-0159-4475-9440-F9E9D5C359E8}" type="slidenum">
              <a:rPr lang="en-GB" smtClean="0"/>
              <a:t>‹#›</a:t>
            </a:fld>
            <a:endParaRPr lang="en-GB" dirty="0"/>
          </a:p>
        </p:txBody>
      </p:sp>
    </p:spTree>
    <p:extLst>
      <p:ext uri="{BB962C8B-B14F-4D97-AF65-F5344CB8AC3E}">
        <p14:creationId xmlns:p14="http://schemas.microsoft.com/office/powerpoint/2010/main" val="2370996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B9D819-0159-4475-9440-F9E9D5C359E8}" type="slidenum">
              <a:rPr lang="en-GB" smtClean="0"/>
              <a:t>1</a:t>
            </a:fld>
            <a:endParaRPr lang="en-GB" dirty="0"/>
          </a:p>
        </p:txBody>
      </p:sp>
    </p:spTree>
    <p:extLst>
      <p:ext uri="{BB962C8B-B14F-4D97-AF65-F5344CB8AC3E}">
        <p14:creationId xmlns:p14="http://schemas.microsoft.com/office/powerpoint/2010/main" val="1799147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1030" y="2957634"/>
            <a:ext cx="7038340" cy="6291768"/>
          </a:xfrm>
        </p:spPr>
        <p:txBody>
          <a:bodyPr anchor="b"/>
          <a:lstStyle>
            <a:lvl1pPr algn="ctr">
              <a:defRPr sz="5434"/>
            </a:lvl1pPr>
          </a:lstStyle>
          <a:p>
            <a:r>
              <a:rPr lang="en-US"/>
              <a:t>Click to edit Master title style</a:t>
            </a:r>
            <a:endParaRPr lang="en-US" dirty="0"/>
          </a:p>
        </p:txBody>
      </p:sp>
      <p:sp>
        <p:nvSpPr>
          <p:cNvPr id="3" name="Subtitle 2"/>
          <p:cNvSpPr>
            <a:spLocks noGrp="1"/>
          </p:cNvSpPr>
          <p:nvPr>
            <p:ph type="subTitle" idx="1"/>
          </p:nvPr>
        </p:nvSpPr>
        <p:spPr>
          <a:xfrm>
            <a:off x="1035050" y="9492037"/>
            <a:ext cx="6210300" cy="4363239"/>
          </a:xfrm>
        </p:spPr>
        <p:txBody>
          <a:bodyPr/>
          <a:lstStyle>
            <a:lvl1pPr marL="0" indent="0" algn="ctr">
              <a:buNone/>
              <a:defRPr sz="2173"/>
            </a:lvl1pPr>
            <a:lvl2pPr marL="414040" indent="0" algn="ctr">
              <a:buNone/>
              <a:defRPr sz="1811"/>
            </a:lvl2pPr>
            <a:lvl3pPr marL="828081" indent="0" algn="ctr">
              <a:buNone/>
              <a:defRPr sz="1630"/>
            </a:lvl3pPr>
            <a:lvl4pPr marL="1242121" indent="0" algn="ctr">
              <a:buNone/>
              <a:defRPr sz="1449"/>
            </a:lvl4pPr>
            <a:lvl5pPr marL="1656161" indent="0" algn="ctr">
              <a:buNone/>
              <a:defRPr sz="1449"/>
            </a:lvl5pPr>
            <a:lvl6pPr marL="2070202" indent="0" algn="ctr">
              <a:buNone/>
              <a:defRPr sz="1449"/>
            </a:lvl6pPr>
            <a:lvl7pPr marL="2484242" indent="0" algn="ctr">
              <a:buNone/>
              <a:defRPr sz="1449"/>
            </a:lvl7pPr>
            <a:lvl8pPr marL="2898282" indent="0" algn="ctr">
              <a:buNone/>
              <a:defRPr sz="1449"/>
            </a:lvl8pPr>
            <a:lvl9pPr marL="3312323" indent="0" algn="ctr">
              <a:buNone/>
              <a:defRPr sz="144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2684891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1118592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25662" y="962172"/>
            <a:ext cx="1785461" cy="1531526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69278" y="962172"/>
            <a:ext cx="5252879" cy="153152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2881166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1136365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4965" y="4505480"/>
            <a:ext cx="7141845" cy="7517490"/>
          </a:xfrm>
        </p:spPr>
        <p:txBody>
          <a:bodyPr anchor="b"/>
          <a:lstStyle>
            <a:lvl1pPr>
              <a:defRPr sz="5434"/>
            </a:lvl1pPr>
          </a:lstStyle>
          <a:p>
            <a:r>
              <a:rPr lang="en-US"/>
              <a:t>Click to edit Master title style</a:t>
            </a:r>
            <a:endParaRPr lang="en-US" dirty="0"/>
          </a:p>
        </p:txBody>
      </p:sp>
      <p:sp>
        <p:nvSpPr>
          <p:cNvPr id="3" name="Text Placeholder 2"/>
          <p:cNvSpPr>
            <a:spLocks noGrp="1"/>
          </p:cNvSpPr>
          <p:nvPr>
            <p:ph type="body" idx="1"/>
          </p:nvPr>
        </p:nvSpPr>
        <p:spPr>
          <a:xfrm>
            <a:off x="564965" y="12094089"/>
            <a:ext cx="7141845" cy="3953271"/>
          </a:xfrm>
        </p:spPr>
        <p:txBody>
          <a:bodyPr/>
          <a:lstStyle>
            <a:lvl1pPr marL="0" indent="0">
              <a:buNone/>
              <a:defRPr sz="2173">
                <a:solidFill>
                  <a:schemeClr val="tx1"/>
                </a:solidFill>
              </a:defRPr>
            </a:lvl1pPr>
            <a:lvl2pPr marL="414040" indent="0">
              <a:buNone/>
              <a:defRPr sz="1811">
                <a:solidFill>
                  <a:schemeClr val="tx1">
                    <a:tint val="75000"/>
                  </a:schemeClr>
                </a:solidFill>
              </a:defRPr>
            </a:lvl2pPr>
            <a:lvl3pPr marL="828081" indent="0">
              <a:buNone/>
              <a:defRPr sz="1630">
                <a:solidFill>
                  <a:schemeClr val="tx1">
                    <a:tint val="75000"/>
                  </a:schemeClr>
                </a:solidFill>
              </a:defRPr>
            </a:lvl3pPr>
            <a:lvl4pPr marL="1242121" indent="0">
              <a:buNone/>
              <a:defRPr sz="1449">
                <a:solidFill>
                  <a:schemeClr val="tx1">
                    <a:tint val="75000"/>
                  </a:schemeClr>
                </a:solidFill>
              </a:defRPr>
            </a:lvl4pPr>
            <a:lvl5pPr marL="1656161" indent="0">
              <a:buNone/>
              <a:defRPr sz="1449">
                <a:solidFill>
                  <a:schemeClr val="tx1">
                    <a:tint val="75000"/>
                  </a:schemeClr>
                </a:solidFill>
              </a:defRPr>
            </a:lvl5pPr>
            <a:lvl6pPr marL="2070202" indent="0">
              <a:buNone/>
              <a:defRPr sz="1449">
                <a:solidFill>
                  <a:schemeClr val="tx1">
                    <a:tint val="75000"/>
                  </a:schemeClr>
                </a:solidFill>
              </a:defRPr>
            </a:lvl6pPr>
            <a:lvl7pPr marL="2484242" indent="0">
              <a:buNone/>
              <a:defRPr sz="1449">
                <a:solidFill>
                  <a:schemeClr val="tx1">
                    <a:tint val="75000"/>
                  </a:schemeClr>
                </a:solidFill>
              </a:defRPr>
            </a:lvl7pPr>
            <a:lvl8pPr marL="2898282" indent="0">
              <a:buNone/>
              <a:defRPr sz="1449">
                <a:solidFill>
                  <a:schemeClr val="tx1">
                    <a:tint val="75000"/>
                  </a:schemeClr>
                </a:solidFill>
              </a:defRPr>
            </a:lvl8pPr>
            <a:lvl9pPr marL="3312323" indent="0">
              <a:buNone/>
              <a:defRPr sz="144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429047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9278" y="4810860"/>
            <a:ext cx="3519170" cy="114665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91953" y="4810860"/>
            <a:ext cx="3519170" cy="114665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4174903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0356" y="962176"/>
            <a:ext cx="7141845" cy="3493104"/>
          </a:xfrm>
        </p:spPr>
        <p:txBody>
          <a:bodyPr/>
          <a:lstStyle/>
          <a:p>
            <a:r>
              <a:rPr lang="en-US"/>
              <a:t>Click to edit Master title style</a:t>
            </a:r>
            <a:endParaRPr lang="en-US" dirty="0"/>
          </a:p>
        </p:txBody>
      </p:sp>
      <p:sp>
        <p:nvSpPr>
          <p:cNvPr id="3" name="Text Placeholder 2"/>
          <p:cNvSpPr>
            <a:spLocks noGrp="1"/>
          </p:cNvSpPr>
          <p:nvPr>
            <p:ph type="body" idx="1"/>
          </p:nvPr>
        </p:nvSpPr>
        <p:spPr>
          <a:xfrm>
            <a:off x="570357" y="4430176"/>
            <a:ext cx="3502997" cy="2171161"/>
          </a:xfrm>
        </p:spPr>
        <p:txBody>
          <a:bodyPr anchor="b"/>
          <a:lstStyle>
            <a:lvl1pPr marL="0" indent="0">
              <a:buNone/>
              <a:defRPr sz="2173" b="1"/>
            </a:lvl1pPr>
            <a:lvl2pPr marL="414040" indent="0">
              <a:buNone/>
              <a:defRPr sz="1811" b="1"/>
            </a:lvl2pPr>
            <a:lvl3pPr marL="828081" indent="0">
              <a:buNone/>
              <a:defRPr sz="1630" b="1"/>
            </a:lvl3pPr>
            <a:lvl4pPr marL="1242121" indent="0">
              <a:buNone/>
              <a:defRPr sz="1449" b="1"/>
            </a:lvl4pPr>
            <a:lvl5pPr marL="1656161" indent="0">
              <a:buNone/>
              <a:defRPr sz="1449" b="1"/>
            </a:lvl5pPr>
            <a:lvl6pPr marL="2070202" indent="0">
              <a:buNone/>
              <a:defRPr sz="1449" b="1"/>
            </a:lvl6pPr>
            <a:lvl7pPr marL="2484242" indent="0">
              <a:buNone/>
              <a:defRPr sz="1449" b="1"/>
            </a:lvl7pPr>
            <a:lvl8pPr marL="2898282" indent="0">
              <a:buNone/>
              <a:defRPr sz="1449" b="1"/>
            </a:lvl8pPr>
            <a:lvl9pPr marL="3312323" indent="0">
              <a:buNone/>
              <a:defRPr sz="1449" b="1"/>
            </a:lvl9pPr>
          </a:lstStyle>
          <a:p>
            <a:pPr lvl="0"/>
            <a:r>
              <a:rPr lang="en-US"/>
              <a:t>Click to edit Master text styles</a:t>
            </a:r>
          </a:p>
        </p:txBody>
      </p:sp>
      <p:sp>
        <p:nvSpPr>
          <p:cNvPr id="4" name="Content Placeholder 3"/>
          <p:cNvSpPr>
            <a:spLocks noGrp="1"/>
          </p:cNvSpPr>
          <p:nvPr>
            <p:ph sz="half" idx="2"/>
          </p:nvPr>
        </p:nvSpPr>
        <p:spPr>
          <a:xfrm>
            <a:off x="570357" y="6601336"/>
            <a:ext cx="3502997" cy="9709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191953" y="4430176"/>
            <a:ext cx="3520249" cy="2171161"/>
          </a:xfrm>
        </p:spPr>
        <p:txBody>
          <a:bodyPr anchor="b"/>
          <a:lstStyle>
            <a:lvl1pPr marL="0" indent="0">
              <a:buNone/>
              <a:defRPr sz="2173" b="1"/>
            </a:lvl1pPr>
            <a:lvl2pPr marL="414040" indent="0">
              <a:buNone/>
              <a:defRPr sz="1811" b="1"/>
            </a:lvl2pPr>
            <a:lvl3pPr marL="828081" indent="0">
              <a:buNone/>
              <a:defRPr sz="1630" b="1"/>
            </a:lvl3pPr>
            <a:lvl4pPr marL="1242121" indent="0">
              <a:buNone/>
              <a:defRPr sz="1449" b="1"/>
            </a:lvl4pPr>
            <a:lvl5pPr marL="1656161" indent="0">
              <a:buNone/>
              <a:defRPr sz="1449" b="1"/>
            </a:lvl5pPr>
            <a:lvl6pPr marL="2070202" indent="0">
              <a:buNone/>
              <a:defRPr sz="1449" b="1"/>
            </a:lvl6pPr>
            <a:lvl7pPr marL="2484242" indent="0">
              <a:buNone/>
              <a:defRPr sz="1449" b="1"/>
            </a:lvl7pPr>
            <a:lvl8pPr marL="2898282" indent="0">
              <a:buNone/>
              <a:defRPr sz="1449" b="1"/>
            </a:lvl8pPr>
            <a:lvl9pPr marL="3312323" indent="0">
              <a:buNone/>
              <a:defRPr sz="1449" b="1"/>
            </a:lvl9pPr>
          </a:lstStyle>
          <a:p>
            <a:pPr lvl="0"/>
            <a:r>
              <a:rPr lang="en-US"/>
              <a:t>Click to edit Master text styles</a:t>
            </a:r>
          </a:p>
        </p:txBody>
      </p:sp>
      <p:sp>
        <p:nvSpPr>
          <p:cNvPr id="6" name="Content Placeholder 5"/>
          <p:cNvSpPr>
            <a:spLocks noGrp="1"/>
          </p:cNvSpPr>
          <p:nvPr>
            <p:ph sz="quarter" idx="4"/>
          </p:nvPr>
        </p:nvSpPr>
        <p:spPr>
          <a:xfrm>
            <a:off x="4191953" y="6601336"/>
            <a:ext cx="3520249" cy="9709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351177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300376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381530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0356" y="1204807"/>
            <a:ext cx="2670645" cy="4216823"/>
          </a:xfrm>
        </p:spPr>
        <p:txBody>
          <a:bodyPr anchor="b"/>
          <a:lstStyle>
            <a:lvl1pPr>
              <a:defRPr sz="2898"/>
            </a:lvl1pPr>
          </a:lstStyle>
          <a:p>
            <a:r>
              <a:rPr lang="en-US"/>
              <a:t>Click to edit Master title style</a:t>
            </a:r>
            <a:endParaRPr lang="en-US" dirty="0"/>
          </a:p>
        </p:txBody>
      </p:sp>
      <p:sp>
        <p:nvSpPr>
          <p:cNvPr id="3" name="Content Placeholder 2"/>
          <p:cNvSpPr>
            <a:spLocks noGrp="1"/>
          </p:cNvSpPr>
          <p:nvPr>
            <p:ph idx="1"/>
          </p:nvPr>
        </p:nvSpPr>
        <p:spPr>
          <a:xfrm>
            <a:off x="3520248" y="2602052"/>
            <a:ext cx="4191953" cy="12842904"/>
          </a:xfrm>
        </p:spPr>
        <p:txBody>
          <a:bodyPr/>
          <a:lstStyle>
            <a:lvl1pPr>
              <a:defRPr sz="2898"/>
            </a:lvl1pPr>
            <a:lvl2pPr>
              <a:defRPr sz="2536"/>
            </a:lvl2pPr>
            <a:lvl3pPr>
              <a:defRPr sz="2173"/>
            </a:lvl3pPr>
            <a:lvl4pPr>
              <a:defRPr sz="1811"/>
            </a:lvl4pPr>
            <a:lvl5pPr>
              <a:defRPr sz="1811"/>
            </a:lvl5pPr>
            <a:lvl6pPr>
              <a:defRPr sz="1811"/>
            </a:lvl6pPr>
            <a:lvl7pPr>
              <a:defRPr sz="1811"/>
            </a:lvl7pPr>
            <a:lvl8pPr>
              <a:defRPr sz="1811"/>
            </a:lvl8pPr>
            <a:lvl9pPr>
              <a:defRPr sz="181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0356" y="5421630"/>
            <a:ext cx="2670645" cy="10044240"/>
          </a:xfrm>
        </p:spPr>
        <p:txBody>
          <a:bodyPr/>
          <a:lstStyle>
            <a:lvl1pPr marL="0" indent="0">
              <a:buNone/>
              <a:defRPr sz="1449"/>
            </a:lvl1pPr>
            <a:lvl2pPr marL="414040" indent="0">
              <a:buNone/>
              <a:defRPr sz="1268"/>
            </a:lvl2pPr>
            <a:lvl3pPr marL="828081" indent="0">
              <a:buNone/>
              <a:defRPr sz="1087"/>
            </a:lvl3pPr>
            <a:lvl4pPr marL="1242121" indent="0">
              <a:buNone/>
              <a:defRPr sz="906"/>
            </a:lvl4pPr>
            <a:lvl5pPr marL="1656161" indent="0">
              <a:buNone/>
              <a:defRPr sz="906"/>
            </a:lvl5pPr>
            <a:lvl6pPr marL="2070202" indent="0">
              <a:buNone/>
              <a:defRPr sz="906"/>
            </a:lvl6pPr>
            <a:lvl7pPr marL="2484242" indent="0">
              <a:buNone/>
              <a:defRPr sz="906"/>
            </a:lvl7pPr>
            <a:lvl8pPr marL="2898282" indent="0">
              <a:buNone/>
              <a:defRPr sz="906"/>
            </a:lvl8pPr>
            <a:lvl9pPr marL="3312323" indent="0">
              <a:buNone/>
              <a:defRPr sz="906"/>
            </a:lvl9pPr>
          </a:lstStyle>
          <a:p>
            <a:pPr lvl="0"/>
            <a:r>
              <a:rPr lang="en-US"/>
              <a:t>Click to edit Master text styles</a:t>
            </a:r>
          </a:p>
        </p:txBody>
      </p:sp>
      <p:sp>
        <p:nvSpPr>
          <p:cNvPr id="5" name="Date Placeholder 4"/>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965485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0356" y="1204807"/>
            <a:ext cx="2670645" cy="4216823"/>
          </a:xfrm>
        </p:spPr>
        <p:txBody>
          <a:bodyPr anchor="b"/>
          <a:lstStyle>
            <a:lvl1pPr>
              <a:defRPr sz="2898"/>
            </a:lvl1pPr>
          </a:lstStyle>
          <a:p>
            <a:r>
              <a:rPr lang="en-US"/>
              <a:t>Click to edit Master title style</a:t>
            </a:r>
            <a:endParaRPr lang="en-US" dirty="0"/>
          </a:p>
        </p:txBody>
      </p:sp>
      <p:sp>
        <p:nvSpPr>
          <p:cNvPr id="3" name="Picture Placeholder 2"/>
          <p:cNvSpPr>
            <a:spLocks noGrp="1" noChangeAspect="1"/>
          </p:cNvSpPr>
          <p:nvPr>
            <p:ph type="pic" idx="1"/>
          </p:nvPr>
        </p:nvSpPr>
        <p:spPr>
          <a:xfrm>
            <a:off x="3520248" y="2602052"/>
            <a:ext cx="4191953" cy="12842904"/>
          </a:xfrm>
        </p:spPr>
        <p:txBody>
          <a:bodyPr anchor="t"/>
          <a:lstStyle>
            <a:lvl1pPr marL="0" indent="0">
              <a:buNone/>
              <a:defRPr sz="2898"/>
            </a:lvl1pPr>
            <a:lvl2pPr marL="414040" indent="0">
              <a:buNone/>
              <a:defRPr sz="2536"/>
            </a:lvl2pPr>
            <a:lvl3pPr marL="828081" indent="0">
              <a:buNone/>
              <a:defRPr sz="2173"/>
            </a:lvl3pPr>
            <a:lvl4pPr marL="1242121" indent="0">
              <a:buNone/>
              <a:defRPr sz="1811"/>
            </a:lvl4pPr>
            <a:lvl5pPr marL="1656161" indent="0">
              <a:buNone/>
              <a:defRPr sz="1811"/>
            </a:lvl5pPr>
            <a:lvl6pPr marL="2070202" indent="0">
              <a:buNone/>
              <a:defRPr sz="1811"/>
            </a:lvl6pPr>
            <a:lvl7pPr marL="2484242" indent="0">
              <a:buNone/>
              <a:defRPr sz="1811"/>
            </a:lvl7pPr>
            <a:lvl8pPr marL="2898282" indent="0">
              <a:buNone/>
              <a:defRPr sz="1811"/>
            </a:lvl8pPr>
            <a:lvl9pPr marL="3312323" indent="0">
              <a:buNone/>
              <a:defRPr sz="1811"/>
            </a:lvl9pPr>
          </a:lstStyle>
          <a:p>
            <a:r>
              <a:rPr lang="en-US" dirty="0"/>
              <a:t>Click icon to add picture</a:t>
            </a:r>
          </a:p>
        </p:txBody>
      </p:sp>
      <p:sp>
        <p:nvSpPr>
          <p:cNvPr id="4" name="Text Placeholder 3"/>
          <p:cNvSpPr>
            <a:spLocks noGrp="1"/>
          </p:cNvSpPr>
          <p:nvPr>
            <p:ph type="body" sz="half" idx="2"/>
          </p:nvPr>
        </p:nvSpPr>
        <p:spPr>
          <a:xfrm>
            <a:off x="570356" y="5421630"/>
            <a:ext cx="2670645" cy="10044240"/>
          </a:xfrm>
        </p:spPr>
        <p:txBody>
          <a:bodyPr/>
          <a:lstStyle>
            <a:lvl1pPr marL="0" indent="0">
              <a:buNone/>
              <a:defRPr sz="1449"/>
            </a:lvl1pPr>
            <a:lvl2pPr marL="414040" indent="0">
              <a:buNone/>
              <a:defRPr sz="1268"/>
            </a:lvl2pPr>
            <a:lvl3pPr marL="828081" indent="0">
              <a:buNone/>
              <a:defRPr sz="1087"/>
            </a:lvl3pPr>
            <a:lvl4pPr marL="1242121" indent="0">
              <a:buNone/>
              <a:defRPr sz="906"/>
            </a:lvl4pPr>
            <a:lvl5pPr marL="1656161" indent="0">
              <a:buNone/>
              <a:defRPr sz="906"/>
            </a:lvl5pPr>
            <a:lvl6pPr marL="2070202" indent="0">
              <a:buNone/>
              <a:defRPr sz="906"/>
            </a:lvl6pPr>
            <a:lvl7pPr marL="2484242" indent="0">
              <a:buNone/>
              <a:defRPr sz="906"/>
            </a:lvl7pPr>
            <a:lvl8pPr marL="2898282" indent="0">
              <a:buNone/>
              <a:defRPr sz="906"/>
            </a:lvl8pPr>
            <a:lvl9pPr marL="3312323" indent="0">
              <a:buNone/>
              <a:defRPr sz="906"/>
            </a:lvl9pPr>
          </a:lstStyle>
          <a:p>
            <a:pPr lvl="0"/>
            <a:r>
              <a:rPr lang="en-US"/>
              <a:t>Click to edit Master text styles</a:t>
            </a:r>
          </a:p>
        </p:txBody>
      </p:sp>
      <p:sp>
        <p:nvSpPr>
          <p:cNvPr id="5" name="Date Placeholder 4"/>
          <p:cNvSpPr>
            <a:spLocks noGrp="1"/>
          </p:cNvSpPr>
          <p:nvPr>
            <p:ph type="dt" sz="half" idx="10"/>
          </p:nvPr>
        </p:nvSpPr>
        <p:spPr/>
        <p:txBody>
          <a:bodyPr/>
          <a:lstStyle/>
          <a:p>
            <a:fld id="{43F8FE29-E307-3141-B835-D25376B2B723}" type="datetimeFigureOut">
              <a:rPr lang="fr-FR" smtClean="0"/>
              <a:t>24/03/2021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C08ED46-10B6-3F4A-8B8A-BE91A967BC58}" type="slidenum">
              <a:rPr lang="fr-FR" smtClean="0"/>
              <a:t>‹#›</a:t>
            </a:fld>
            <a:endParaRPr lang="fr-FR" dirty="0"/>
          </a:p>
        </p:txBody>
      </p:sp>
    </p:spTree>
    <p:extLst>
      <p:ext uri="{BB962C8B-B14F-4D97-AF65-F5344CB8AC3E}">
        <p14:creationId xmlns:p14="http://schemas.microsoft.com/office/powerpoint/2010/main" val="265682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9278" y="962176"/>
            <a:ext cx="7141845" cy="349310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69278" y="4810860"/>
            <a:ext cx="7141845" cy="114665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9278" y="16750163"/>
            <a:ext cx="1863090" cy="962172"/>
          </a:xfrm>
          <a:prstGeom prst="rect">
            <a:avLst/>
          </a:prstGeom>
        </p:spPr>
        <p:txBody>
          <a:bodyPr vert="horz" lIns="91440" tIns="45720" rIns="91440" bIns="45720" rtlCol="0" anchor="ctr"/>
          <a:lstStyle>
            <a:lvl1pPr algn="l">
              <a:defRPr sz="1087">
                <a:solidFill>
                  <a:schemeClr val="tx1">
                    <a:tint val="75000"/>
                  </a:schemeClr>
                </a:solidFill>
              </a:defRPr>
            </a:lvl1pPr>
          </a:lstStyle>
          <a:p>
            <a:fld id="{43F8FE29-E307-3141-B835-D25376B2B723}" type="datetimeFigureOut">
              <a:rPr lang="fr-FR" smtClean="0"/>
              <a:t>24/03/2021</a:t>
            </a:fld>
            <a:endParaRPr lang="fr-FR" dirty="0"/>
          </a:p>
        </p:txBody>
      </p:sp>
      <p:sp>
        <p:nvSpPr>
          <p:cNvPr id="5" name="Footer Placeholder 4"/>
          <p:cNvSpPr>
            <a:spLocks noGrp="1"/>
          </p:cNvSpPr>
          <p:nvPr>
            <p:ph type="ftr" sz="quarter" idx="3"/>
          </p:nvPr>
        </p:nvSpPr>
        <p:spPr>
          <a:xfrm>
            <a:off x="2742883" y="16750163"/>
            <a:ext cx="2794635" cy="962172"/>
          </a:xfrm>
          <a:prstGeom prst="rect">
            <a:avLst/>
          </a:prstGeom>
        </p:spPr>
        <p:txBody>
          <a:bodyPr vert="horz" lIns="91440" tIns="45720" rIns="91440" bIns="45720" rtlCol="0" anchor="ctr"/>
          <a:lstStyle>
            <a:lvl1pPr algn="ctr">
              <a:defRPr sz="1087">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5848033" y="16750163"/>
            <a:ext cx="1863090" cy="962172"/>
          </a:xfrm>
          <a:prstGeom prst="rect">
            <a:avLst/>
          </a:prstGeom>
        </p:spPr>
        <p:txBody>
          <a:bodyPr vert="horz" lIns="91440" tIns="45720" rIns="91440" bIns="45720" rtlCol="0" anchor="ctr"/>
          <a:lstStyle>
            <a:lvl1pPr algn="r">
              <a:defRPr sz="1087">
                <a:solidFill>
                  <a:schemeClr val="tx1">
                    <a:tint val="75000"/>
                  </a:schemeClr>
                </a:solidFill>
              </a:defRPr>
            </a:lvl1pPr>
          </a:lstStyle>
          <a:p>
            <a:fld id="{0C08ED46-10B6-3F4A-8B8A-BE91A967BC58}" type="slidenum">
              <a:rPr lang="fr-FR" smtClean="0"/>
              <a:t>‹#›</a:t>
            </a:fld>
            <a:endParaRPr lang="fr-FR" dirty="0"/>
          </a:p>
        </p:txBody>
      </p:sp>
    </p:spTree>
    <p:extLst>
      <p:ext uri="{BB962C8B-B14F-4D97-AF65-F5344CB8AC3E}">
        <p14:creationId xmlns:p14="http://schemas.microsoft.com/office/powerpoint/2010/main" val="337985389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828081" rtl="0" eaLnBrk="1" latinLnBrk="0" hangingPunct="1">
        <a:lnSpc>
          <a:spcPct val="90000"/>
        </a:lnSpc>
        <a:spcBef>
          <a:spcPct val="0"/>
        </a:spcBef>
        <a:buNone/>
        <a:defRPr sz="3985" b="0" i="0" u="none" kern="1200">
          <a:solidFill>
            <a:schemeClr val="tx1"/>
          </a:solidFill>
          <a:latin typeface="+mj-lt"/>
          <a:ea typeface="+mj-ea"/>
          <a:cs typeface="+mj-cs"/>
        </a:defRPr>
      </a:lvl1pPr>
    </p:titleStyle>
    <p:bodyStyle>
      <a:lvl1pPr marL="207020" indent="-207020" algn="l" defTabSz="828081" rtl="0" eaLnBrk="1" latinLnBrk="0" hangingPunct="1">
        <a:lnSpc>
          <a:spcPct val="90000"/>
        </a:lnSpc>
        <a:spcBef>
          <a:spcPts val="906"/>
        </a:spcBef>
        <a:buFont typeface="Arial" panose="020B0604020202020204" pitchFamily="34" charset="0"/>
        <a:buChar char="•"/>
        <a:defRPr sz="2536" kern="1200">
          <a:solidFill>
            <a:schemeClr val="tx1"/>
          </a:solidFill>
          <a:latin typeface="+mn-lt"/>
          <a:ea typeface="+mn-ea"/>
          <a:cs typeface="+mn-cs"/>
        </a:defRPr>
      </a:lvl1pPr>
      <a:lvl2pPr marL="621060" indent="-207020" algn="l" defTabSz="828081" rtl="0" eaLnBrk="1" latinLnBrk="0" hangingPunct="1">
        <a:lnSpc>
          <a:spcPct val="90000"/>
        </a:lnSpc>
        <a:spcBef>
          <a:spcPts val="453"/>
        </a:spcBef>
        <a:buFont typeface="Arial" panose="020B0604020202020204" pitchFamily="34" charset="0"/>
        <a:buChar char="•"/>
        <a:defRPr sz="2173" b="0" i="0" u="none" kern="1200">
          <a:solidFill>
            <a:schemeClr val="tx1"/>
          </a:solidFill>
          <a:latin typeface="+mn-lt"/>
          <a:ea typeface="+mn-ea"/>
          <a:cs typeface="+mn-cs"/>
        </a:defRPr>
      </a:lvl2pPr>
      <a:lvl3pPr marL="1035101" indent="-207020" algn="l" defTabSz="828081" rtl="0" eaLnBrk="1" latinLnBrk="0" hangingPunct="1">
        <a:lnSpc>
          <a:spcPct val="90000"/>
        </a:lnSpc>
        <a:spcBef>
          <a:spcPts val="453"/>
        </a:spcBef>
        <a:buFont typeface="Arial" panose="020B0604020202020204" pitchFamily="34" charset="0"/>
        <a:buChar char="•"/>
        <a:defRPr sz="1811" kern="1200">
          <a:solidFill>
            <a:schemeClr val="tx1"/>
          </a:solidFill>
          <a:latin typeface="+mn-lt"/>
          <a:ea typeface="+mn-ea"/>
          <a:cs typeface="+mn-cs"/>
        </a:defRPr>
      </a:lvl3pPr>
      <a:lvl4pPr marL="1449141" indent="-207020" algn="l" defTabSz="828081" rtl="0" eaLnBrk="1" latinLnBrk="0" hangingPunct="1">
        <a:lnSpc>
          <a:spcPct val="90000"/>
        </a:lnSpc>
        <a:spcBef>
          <a:spcPts val="453"/>
        </a:spcBef>
        <a:buFont typeface="Arial" panose="020B0604020202020204" pitchFamily="34" charset="0"/>
        <a:buChar char="•"/>
        <a:defRPr sz="1630" kern="1200">
          <a:solidFill>
            <a:schemeClr val="tx1"/>
          </a:solidFill>
          <a:latin typeface="+mn-lt"/>
          <a:ea typeface="+mn-ea"/>
          <a:cs typeface="+mn-cs"/>
        </a:defRPr>
      </a:lvl4pPr>
      <a:lvl5pPr marL="1863181" indent="-207020" algn="l" defTabSz="828081" rtl="0" eaLnBrk="1" latinLnBrk="0" hangingPunct="1">
        <a:lnSpc>
          <a:spcPct val="90000"/>
        </a:lnSpc>
        <a:spcBef>
          <a:spcPts val="453"/>
        </a:spcBef>
        <a:buFont typeface="Arial" panose="020B0604020202020204" pitchFamily="34" charset="0"/>
        <a:buChar char="•"/>
        <a:defRPr sz="1630" kern="1200">
          <a:solidFill>
            <a:schemeClr val="tx1"/>
          </a:solidFill>
          <a:latin typeface="+mn-lt"/>
          <a:ea typeface="+mn-ea"/>
          <a:cs typeface="+mn-cs"/>
        </a:defRPr>
      </a:lvl5pPr>
      <a:lvl6pPr marL="2277222" indent="-207020" algn="l" defTabSz="828081" rtl="0" eaLnBrk="1" latinLnBrk="0" hangingPunct="1">
        <a:lnSpc>
          <a:spcPct val="90000"/>
        </a:lnSpc>
        <a:spcBef>
          <a:spcPts val="453"/>
        </a:spcBef>
        <a:buFont typeface="Arial" panose="020B0604020202020204" pitchFamily="34" charset="0"/>
        <a:buChar char="•"/>
        <a:defRPr sz="1630" kern="1200">
          <a:solidFill>
            <a:schemeClr val="tx1"/>
          </a:solidFill>
          <a:latin typeface="+mn-lt"/>
          <a:ea typeface="+mn-ea"/>
          <a:cs typeface="+mn-cs"/>
        </a:defRPr>
      </a:lvl6pPr>
      <a:lvl7pPr marL="2691262" indent="-207020" algn="l" defTabSz="828081" rtl="0" eaLnBrk="1" latinLnBrk="0" hangingPunct="1">
        <a:lnSpc>
          <a:spcPct val="90000"/>
        </a:lnSpc>
        <a:spcBef>
          <a:spcPts val="453"/>
        </a:spcBef>
        <a:buFont typeface="Arial" panose="020B0604020202020204" pitchFamily="34" charset="0"/>
        <a:buChar char="•"/>
        <a:defRPr sz="1630" kern="1200">
          <a:solidFill>
            <a:schemeClr val="tx1"/>
          </a:solidFill>
          <a:latin typeface="+mn-lt"/>
          <a:ea typeface="+mn-ea"/>
          <a:cs typeface="+mn-cs"/>
        </a:defRPr>
      </a:lvl7pPr>
      <a:lvl8pPr marL="3105302" indent="-207020" algn="l" defTabSz="828081" rtl="0" eaLnBrk="1" latinLnBrk="0" hangingPunct="1">
        <a:lnSpc>
          <a:spcPct val="90000"/>
        </a:lnSpc>
        <a:spcBef>
          <a:spcPts val="453"/>
        </a:spcBef>
        <a:buFont typeface="Arial" panose="020B0604020202020204" pitchFamily="34" charset="0"/>
        <a:buChar char="•"/>
        <a:defRPr sz="1630" kern="1200">
          <a:solidFill>
            <a:schemeClr val="tx1"/>
          </a:solidFill>
          <a:latin typeface="+mn-lt"/>
          <a:ea typeface="+mn-ea"/>
          <a:cs typeface="+mn-cs"/>
        </a:defRPr>
      </a:lvl8pPr>
      <a:lvl9pPr marL="3519343" indent="-207020" algn="l" defTabSz="828081" rtl="0" eaLnBrk="1" latinLnBrk="0" hangingPunct="1">
        <a:lnSpc>
          <a:spcPct val="90000"/>
        </a:lnSpc>
        <a:spcBef>
          <a:spcPts val="453"/>
        </a:spcBef>
        <a:buFont typeface="Arial" panose="020B0604020202020204" pitchFamily="34" charset="0"/>
        <a:buChar char="•"/>
        <a:defRPr sz="1630" kern="1200">
          <a:solidFill>
            <a:schemeClr val="tx1"/>
          </a:solidFill>
          <a:latin typeface="+mn-lt"/>
          <a:ea typeface="+mn-ea"/>
          <a:cs typeface="+mn-cs"/>
        </a:defRPr>
      </a:lvl9pPr>
    </p:bodyStyle>
    <p:otherStyle>
      <a:defPPr>
        <a:defRPr lang="en-US"/>
      </a:defPPr>
      <a:lvl1pPr marL="0" algn="l" defTabSz="828081" rtl="0" eaLnBrk="1" latinLnBrk="0" hangingPunct="1">
        <a:defRPr sz="1630" kern="1200">
          <a:solidFill>
            <a:schemeClr val="tx1"/>
          </a:solidFill>
          <a:latin typeface="+mn-lt"/>
          <a:ea typeface="+mn-ea"/>
          <a:cs typeface="+mn-cs"/>
        </a:defRPr>
      </a:lvl1pPr>
      <a:lvl2pPr marL="414040" algn="l" defTabSz="828081" rtl="0" eaLnBrk="1" latinLnBrk="0" hangingPunct="1">
        <a:defRPr sz="1630" kern="1200">
          <a:solidFill>
            <a:schemeClr val="tx1"/>
          </a:solidFill>
          <a:latin typeface="+mn-lt"/>
          <a:ea typeface="+mn-ea"/>
          <a:cs typeface="+mn-cs"/>
        </a:defRPr>
      </a:lvl2pPr>
      <a:lvl3pPr marL="828081" algn="l" defTabSz="828081" rtl="0" eaLnBrk="1" latinLnBrk="0" hangingPunct="1">
        <a:defRPr sz="1630" kern="1200">
          <a:solidFill>
            <a:schemeClr val="tx1"/>
          </a:solidFill>
          <a:latin typeface="+mn-lt"/>
          <a:ea typeface="+mn-ea"/>
          <a:cs typeface="+mn-cs"/>
        </a:defRPr>
      </a:lvl3pPr>
      <a:lvl4pPr marL="1242121" algn="l" defTabSz="828081" rtl="0" eaLnBrk="1" latinLnBrk="0" hangingPunct="1">
        <a:defRPr sz="1630" kern="1200">
          <a:solidFill>
            <a:schemeClr val="tx1"/>
          </a:solidFill>
          <a:latin typeface="+mn-lt"/>
          <a:ea typeface="+mn-ea"/>
          <a:cs typeface="+mn-cs"/>
        </a:defRPr>
      </a:lvl4pPr>
      <a:lvl5pPr marL="1656161" algn="l" defTabSz="828081" rtl="0" eaLnBrk="1" latinLnBrk="0" hangingPunct="1">
        <a:defRPr sz="1630" kern="1200">
          <a:solidFill>
            <a:schemeClr val="tx1"/>
          </a:solidFill>
          <a:latin typeface="+mn-lt"/>
          <a:ea typeface="+mn-ea"/>
          <a:cs typeface="+mn-cs"/>
        </a:defRPr>
      </a:lvl5pPr>
      <a:lvl6pPr marL="2070202" algn="l" defTabSz="828081" rtl="0" eaLnBrk="1" latinLnBrk="0" hangingPunct="1">
        <a:defRPr sz="1630" kern="1200">
          <a:solidFill>
            <a:schemeClr val="tx1"/>
          </a:solidFill>
          <a:latin typeface="+mn-lt"/>
          <a:ea typeface="+mn-ea"/>
          <a:cs typeface="+mn-cs"/>
        </a:defRPr>
      </a:lvl6pPr>
      <a:lvl7pPr marL="2484242" algn="l" defTabSz="828081" rtl="0" eaLnBrk="1" latinLnBrk="0" hangingPunct="1">
        <a:defRPr sz="1630" kern="1200">
          <a:solidFill>
            <a:schemeClr val="tx1"/>
          </a:solidFill>
          <a:latin typeface="+mn-lt"/>
          <a:ea typeface="+mn-ea"/>
          <a:cs typeface="+mn-cs"/>
        </a:defRPr>
      </a:lvl7pPr>
      <a:lvl8pPr marL="2898282" algn="l" defTabSz="828081" rtl="0" eaLnBrk="1" latinLnBrk="0" hangingPunct="1">
        <a:defRPr sz="1630" kern="1200">
          <a:solidFill>
            <a:schemeClr val="tx1"/>
          </a:solidFill>
          <a:latin typeface="+mn-lt"/>
          <a:ea typeface="+mn-ea"/>
          <a:cs typeface="+mn-cs"/>
        </a:defRPr>
      </a:lvl8pPr>
      <a:lvl9pPr marL="3312323" algn="l" defTabSz="828081" rtl="0" eaLnBrk="1" latinLnBrk="0" hangingPunct="1">
        <a:defRPr sz="16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BC4274-7872-4944-A04E-391E99BB9336}"/>
              </a:ext>
            </a:extLst>
          </p:cNvPr>
          <p:cNvSpPr txBox="1"/>
          <p:nvPr/>
        </p:nvSpPr>
        <p:spPr>
          <a:xfrm>
            <a:off x="79438" y="971729"/>
            <a:ext cx="8121524" cy="6756017"/>
          </a:xfrm>
          <a:prstGeom prst="rect">
            <a:avLst/>
          </a:prstGeom>
          <a:noFill/>
        </p:spPr>
        <p:txBody>
          <a:bodyPr wrap="square">
            <a:spAutoFit/>
          </a:bodyPr>
          <a:lstStyle/>
          <a:p>
            <a:r>
              <a:rPr lang="fr-FR" sz="2502" b="1" dirty="0">
                <a:solidFill>
                  <a:srgbClr val="002060"/>
                </a:solidFill>
                <a:latin typeface="Calibri" panose="020F0502020204030204" pitchFamily="34" charset="0"/>
                <a:ea typeface="Calibri" panose="020F0502020204030204" pitchFamily="34" charset="0"/>
                <a:cs typeface="Arial" panose="020B0604020202020204" pitchFamily="34" charset="0"/>
              </a:rPr>
              <a:t>Abstrait. </a:t>
            </a:r>
            <a:r>
              <a:rPr lang="fr-FR" sz="2400" dirty="0">
                <a:solidFill>
                  <a:srgbClr val="002060"/>
                </a:solidFill>
                <a:latin typeface="Calibri" panose="020F0502020204030204" pitchFamily="34" charset="0"/>
                <a:ea typeface="Calibri" panose="020F0502020204030204" pitchFamily="34" charset="0"/>
                <a:cs typeface="Arial" panose="020B0604020202020204" pitchFamily="34" charset="0"/>
              </a:rPr>
              <a:t>Plutôt que l'innovation sociale ou la promotion de la justice sociale et environnementale, l'État britannique continue de propager une série d'initiatives de gouvernance post-coloniale et de prestation de services. Le soutien à la mesure de l'impact, à l'investissement social et à la financiarisation de la santé, de la protection sociale et du bien-être représentent les derniers affres du colonialisme britannique. Cette contribution montre qu'en dépit de nombreuses contributions académiques sur l'investissement social, y compris celles qui indiquent une troisième voie britannique différente ou une approche libérale, trop peu se sont concentrées sur une intention globale d'augmenter le financement privé pour l'offre du secteur public. L'influence du Royaume-Uni sur ces politiques s'est étendue à l'Union européenne et à l'échelle mondiale par le biais du British Council et du ministère des Affaires étrangères et du Commonwealth. Commonwealth. Au cours de ces processus, l'innovation sociale et la démocratie locale sont fréquemment submergées.</a:t>
            </a:r>
            <a:endParaRPr lang="en-GB" sz="2400" dirty="0"/>
          </a:p>
        </p:txBody>
      </p:sp>
      <p:sp>
        <p:nvSpPr>
          <p:cNvPr id="4" name="Rectangle 3">
            <a:extLst>
              <a:ext uri="{FF2B5EF4-FFF2-40B4-BE49-F238E27FC236}">
                <a16:creationId xmlns:a16="http://schemas.microsoft.com/office/drawing/2014/main" id="{10DFF964-33AD-40DC-A03C-45C7E4A54E12}"/>
              </a:ext>
            </a:extLst>
          </p:cNvPr>
          <p:cNvSpPr/>
          <p:nvPr/>
        </p:nvSpPr>
        <p:spPr>
          <a:xfrm>
            <a:off x="79438" y="11811001"/>
            <a:ext cx="8121524" cy="61974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spcBef>
                <a:spcPts val="834"/>
              </a:spcBef>
              <a:spcAft>
                <a:spcPts val="1668"/>
              </a:spcAft>
            </a:pPr>
            <a:endParaRPr lang="en-GB" sz="2502" dirty="0">
              <a:latin typeface="Calibri" panose="020F0502020204030204" pitchFamily="34" charset="0"/>
              <a:ea typeface="Calibri" panose="020F0502020204030204" pitchFamily="34" charset="0"/>
              <a:cs typeface="Arial" panose="020B0604020202020204" pitchFamily="34" charset="0"/>
            </a:endParaRPr>
          </a:p>
          <a:p>
            <a:pPr algn="just">
              <a:spcBef>
                <a:spcPts val="834"/>
              </a:spcBef>
              <a:spcAft>
                <a:spcPts val="1668"/>
              </a:spcAft>
            </a:pPr>
            <a:endParaRPr lang="en-GB" sz="3498" dirty="0"/>
          </a:p>
        </p:txBody>
      </p:sp>
      <p:sp>
        <p:nvSpPr>
          <p:cNvPr id="8" name="Rectangle 7">
            <a:extLst>
              <a:ext uri="{FF2B5EF4-FFF2-40B4-BE49-F238E27FC236}">
                <a16:creationId xmlns:a16="http://schemas.microsoft.com/office/drawing/2014/main" id="{B3C4E66E-062F-4BFA-8092-E55B82D6E04F}"/>
              </a:ext>
            </a:extLst>
          </p:cNvPr>
          <p:cNvSpPr/>
          <p:nvPr/>
        </p:nvSpPr>
        <p:spPr>
          <a:xfrm>
            <a:off x="79438" y="7804859"/>
            <a:ext cx="8161243" cy="457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spcBef>
                <a:spcPts val="600"/>
              </a:spcBef>
              <a:spcAft>
                <a:spcPts val="1200"/>
              </a:spcAft>
            </a:pPr>
            <a:endPar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en-GB" dirty="0"/>
          </a:p>
          <a:p>
            <a:pPr algn="just">
              <a:spcBef>
                <a:spcPts val="600"/>
              </a:spcBef>
              <a:spcAft>
                <a:spcPts val="1200"/>
              </a:spcAft>
            </a:pPr>
            <a:endParaRPr lang="fr-FR" dirty="0"/>
          </a:p>
          <a:p>
            <a:pPr algn="just">
              <a:spcBef>
                <a:spcPts val="600"/>
              </a:spcBef>
              <a:spcAft>
                <a:spcPts val="1200"/>
              </a:spcAft>
            </a:pPr>
            <a:endParaRPr lang="fr-FR" dirty="0"/>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1200"/>
              </a:spcAft>
            </a:pPr>
            <a:endPar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spcBef>
                <a:spcPts val="600"/>
              </a:spcBef>
              <a:spcAft>
                <a:spcPts val="1200"/>
              </a:spcAft>
            </a:pPr>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Revue de littérature.  </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Alors que de nombreuses contributions décrivent le développement d'un État d'investissement social, notamment celles de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Deeming</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et Smyth,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Jenson</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Van Kersbergen, Morel and Palme, Esping-Andersen,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Gallie</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Hemerijck</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et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Myles</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peu se sont concentrées sur les rapports du groupe de travail et de la politique sur l'investissement social du New Labour. initiatives de la Coalition britannique et des gouvernements conservateurs pour utiliser les subventions de Big Society Capital, Big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Lottery</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et Social Investment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Tax</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Relief, pour promouvoir l'utilisation de l'investissement social privé dans la fourniture de services publics. </a:t>
            </a:r>
          </a:p>
          <a:p>
            <a:pPr>
              <a:spcBef>
                <a:spcPts val="600"/>
              </a:spcBef>
              <a:spcAft>
                <a:spcPts val="1200"/>
              </a:spcAft>
            </a:pPr>
            <a:r>
              <a:rPr lang="fr-FR" sz="2400" b="1" dirty="0"/>
              <a:t>Discussion.  L</a:t>
            </a:r>
            <a:r>
              <a:rPr lang="fr-FR" sz="2400" dirty="0"/>
              <a:t>es contributions de 1997 montrent le développement de l'investissement social avec son intention de devenir un véhicule pour le financement privé des services publics au Royaume-Uni, suivi de l'influence du Royaume-Uni au sein de la Commission européenne, y compris dans l'Agenda de Lisbonne 2004 et le Social Business Initiative Council 2011. Ceci est suivis de nombreux exemples de projets locaux de «cartographie» du British Council pour l'entreprise sociale, dont la plupart se caractérisent par un manque de précision dans l'entreprise sociale, qui comprend les entreprises privées et les entreprises individuelles et l'auto-identification. Cette trajectoire politique représente un découplage de la politique britannique du tiers secteur d'une économie sociale en Europe continentale et au Québec et se concentre sur ceux qui sont socialement et économiquement exclus et les moins capables de se défendre.</a:t>
            </a:r>
            <a:endParaRPr lang="en-GB" sz="2400" dirty="0"/>
          </a:p>
          <a:p>
            <a:pPr algn="just">
              <a:spcBef>
                <a:spcPts val="600"/>
              </a:spcBef>
              <a:spcAft>
                <a:spcPts val="1200"/>
              </a:spcAft>
            </a:pPr>
            <a:endParaRPr lang="en-GB" dirty="0"/>
          </a:p>
          <a:p>
            <a:pPr algn="just">
              <a:spcBef>
                <a:spcPts val="600"/>
              </a:spcBef>
              <a:spcAft>
                <a:spcPts val="1200"/>
              </a:spcAft>
            </a:pPr>
            <a:endParaRPr lang="en-GB" dirty="0"/>
          </a:p>
          <a:p>
            <a:pPr algn="just">
              <a:spcBef>
                <a:spcPts val="600"/>
              </a:spcBef>
              <a:spcAft>
                <a:spcPts val="1200"/>
              </a:spcAft>
            </a:pPr>
            <a:endParaRPr lang="en-GB" dirty="0"/>
          </a:p>
          <a:p>
            <a:pPr algn="just">
              <a:spcBef>
                <a:spcPts val="600"/>
              </a:spcBef>
              <a:spcAft>
                <a:spcPts val="1200"/>
              </a:spcAft>
            </a:pPr>
            <a:r>
              <a:rPr lang="en-GB" dirty="0"/>
              <a:t> </a:t>
            </a:r>
          </a:p>
          <a:p>
            <a:pPr algn="just">
              <a:spcBef>
                <a:spcPts val="600"/>
              </a:spcBef>
              <a:spcAft>
                <a:spcPts val="1200"/>
              </a:spcAft>
            </a:pPr>
            <a:endParaRPr lang="en-GB" dirty="0"/>
          </a:p>
          <a:p>
            <a:pPr algn="just">
              <a:spcBef>
                <a:spcPts val="600"/>
              </a:spcBef>
              <a:spcAft>
                <a:spcPts val="1200"/>
              </a:spcAft>
            </a:pPr>
            <a:endParaRPr lang="en-GB" sz="2400" dirty="0">
              <a:solidFill>
                <a:srgbClr val="000000"/>
              </a:solidFill>
              <a:effectLst/>
              <a:latin typeface="Calibri" panose="020F0502020204030204" pitchFamily="34" charset="0"/>
              <a:ea typeface="Calibri" panose="020F0502020204030204" pitchFamily="34" charset="0"/>
            </a:endParaRPr>
          </a:p>
        </p:txBody>
      </p:sp>
      <p:sp>
        <p:nvSpPr>
          <p:cNvPr id="2" name="TextBox 1">
            <a:extLst>
              <a:ext uri="{FF2B5EF4-FFF2-40B4-BE49-F238E27FC236}">
                <a16:creationId xmlns:a16="http://schemas.microsoft.com/office/drawing/2014/main" id="{4645A303-8416-4DEE-ADC4-D38B2D23F2F5}"/>
              </a:ext>
            </a:extLst>
          </p:cNvPr>
          <p:cNvSpPr txBox="1"/>
          <p:nvPr/>
        </p:nvSpPr>
        <p:spPr>
          <a:xfrm>
            <a:off x="0" y="63619"/>
            <a:ext cx="8121524" cy="830997"/>
          </a:xfrm>
          <a:prstGeom prst="rect">
            <a:avLst/>
          </a:prstGeom>
          <a:noFill/>
        </p:spPr>
        <p:txBody>
          <a:bodyPr wrap="square" rtlCol="0">
            <a:spAutoFit/>
          </a:bodyPr>
          <a:lstStyle/>
          <a:p>
            <a:pPr algn="ctr">
              <a:spcBef>
                <a:spcPts val="1200"/>
              </a:spcBef>
              <a:spcAft>
                <a:spcPts val="1200"/>
              </a:spcAft>
            </a:pPr>
            <a:r>
              <a:rPr lang="fr-FR"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Financialisation de la prestation de services publics                                          au Royaume-Uni</a:t>
            </a: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n-GB" altLang="en-US" sz="2400" b="1" dirty="0">
                <a:solidFill>
                  <a:srgbClr val="002060"/>
                </a:solidFill>
                <a:latin typeface="Calibri" panose="020F0502020204030204" pitchFamily="34" charset="0"/>
              </a:rPr>
              <a:t>Leslie Huckfield </a:t>
            </a:r>
          </a:p>
        </p:txBody>
      </p:sp>
    </p:spTree>
    <p:extLst>
      <p:ext uri="{BB962C8B-B14F-4D97-AF65-F5344CB8AC3E}">
        <p14:creationId xmlns:p14="http://schemas.microsoft.com/office/powerpoint/2010/main" val="39661033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80&quot;&gt;&lt;object type=&quot;3&quot; unique_id=&quot;10081&quot;&gt;&lt;property id=&quot;20148&quot; value=&quot;5&quot;/&gt;&lt;property id=&quot;20300&quot; value=&quot;Slide 1&quot;/&gt;&lt;property id=&quot;20307&quot; value=&quot;256&quot;/&gt;&lt;/object&gt;&lt;/object&gt;&lt;object type=&quot;8&quot; unique_id=&quot;10084&quot;&gt;&lt;/object&gt;&lt;/object&gt;&lt;/database&gt;"/>
  <p:tag name="MMPROD_NEXTUNIQUEID" val="10009"/>
  <p:tag name="SECTOMILLISECCONVERTED" val="1"/>
</p:tagLst>
</file>

<file path=ppt/theme/theme1.xml><?xml version="1.0" encoding="utf-8"?>
<a:theme xmlns:a="http://schemas.openxmlformats.org/drawingml/2006/main" name="Thème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402</TotalTime>
  <Words>423</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Shane Baker</dc:creator>
  <cp:lastModifiedBy>Leslie Huckfield</cp:lastModifiedBy>
  <cp:revision>25</cp:revision>
  <dcterms:created xsi:type="dcterms:W3CDTF">2021-02-11T14:34:29Z</dcterms:created>
  <dcterms:modified xsi:type="dcterms:W3CDTF">2021-03-24T08:48:50Z</dcterms:modified>
</cp:coreProperties>
</file>